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  <p:sldId id="302" r:id="rId13"/>
    <p:sldId id="303" r:id="rId14"/>
    <p:sldId id="304" r:id="rId15"/>
    <p:sldId id="305" r:id="rId16"/>
    <p:sldId id="306" r:id="rId17"/>
    <p:sldId id="30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presProps.xml" Type="http://schemas.openxmlformats.org/officeDocument/2006/relationships/presProp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hdphoto1.wdp" Type="http://schemas.microsoft.com/office/2007/relationships/hdphot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pc="120" sz="2400">
                <a:solidFill>
                  <a:srgbClr val="C8A67D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reporterName</a:t>
            </a:r>
            <a:endParaRPr altLang="en-US" dirty="0" lang="zh-CN" spc="120" sz="2400">
              <a:solidFill>
                <a:srgbClr val="C8A67D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pc="120" sz="2400">
                <a:solidFill>
                  <a:srgbClr val="28272A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reportTime</a:t>
            </a:r>
            <a:endParaRPr altLang="en-US" dirty="0" lang="zh-CN" spc="120" sz="2400">
              <a:solidFill>
                <a:srgbClr val="28272A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z="24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subTitle</a:t>
            </a:r>
            <a:endParaRPr altLang="en-US" dirty="0" lang="zh-CN" sz="24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  <p:sp>
        <p:nvSpPr>
          <p:cNvPr id="2" name="TextBox 2"/>
          <p:cNvSpPr txBox="true"/>
          <p:nvPr/>
        </p:nvSpPr>
        <p:spPr>
          <a:xfrm>
            <a:off x="127000" y="5715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sp>
        <p:nvSpPr>
          <p:cNvPr id="3" name="TextBox 3"/>
          <p:cNvSpPr txBox="true"/>
          <p:nvPr/>
        </p:nvSpPr>
        <p:spPr>
          <a:xfrm>
            <a:off x="127000" y="5080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biaoti</a:t>
            </a:r>
          </a:p>
        </p:txBody>
      </p:sp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54000"/>
            <a:ext cx="5080000" cy="482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4000"/>
            <a:ext cx="5080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name="TextBox 4" id="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alphaModFix amt="31000"/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54679" r="40267" t="31773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5918" l="61949" r="32996" t="11473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5386" l="69191" r="25754" t="2005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76433" r="18513" t="15386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140" l="83675" r="11271" t="9251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2633" l="90917" r="4029" t="4758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pc="600" sz="6600">
                <a:solidFill>
                  <a:schemeClr val="tx1">
                    <a:lumMod val="75000"/>
                    <a:lumOff val="25000"/>
                  </a:schemeClr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pc="600" sz="6600">
              <a:solidFill>
                <a:schemeClr val="tx1">
                  <a:lumMod val="75000"/>
                  <a:lumOff val="25000"/>
                </a:schemeClr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altLang="zh-CN" dirty="0" lang="en-US" spc="120" sz="3200"/>
              <a:t>Paragraph</a:t>
            </a:r>
            <a:r>
              <a:rPr altLang="zh-CN" dirty="0" lang="en-US" sz="2400">
                <a:latin typeface="+mj-ea"/>
              </a:rPr>
              <a:t>. </a:t>
            </a:r>
            <a:endParaRPr altLang="en-US" dirty="0" lang="zh-CN" spc="120" sz="240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tl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8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64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>
              <a:effectLst>
                <a:outerShdw algn="ctr" blurRad="50800" dir="5400000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8800">
                <a:solidFill>
                  <a:srgbClr val="C8A67D"/>
                </a:solidFill>
                <a:latin charset="0" panose="020B0907030504020204" pitchFamily="34" typeface="Eras Bold ITC"/>
              </a:rPr>
              <a:t>Title</a:t>
            </a:r>
            <a:endParaRPr altLang="en-US" dirty="0" lang="zh-CN" sz="8800">
              <a:solidFill>
                <a:srgbClr val="C8A67D"/>
              </a:solidFill>
              <a:latin charset="0" panose="020B0907030504020204" pitchFamily="34" typeface="Eras Bold ITC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82239" y="-423279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fmla="val 50000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fmla="val 63321" name="adj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fmla="val 42967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fmla="val 42967" name="adj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fmla="val 42967" name="adj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lang="zh-CN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</Words>
  <Application>Microsoft Office PowerPoint</Application>
  <PresentationFormat>宽屏</PresentationFormat>
  <Paragraphs>10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方正粗黑宋简体</vt:lpstr>
      <vt:lpstr>方正清刻本悦宋简体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2020-03-22T05:37:43Z</dcterms:created>
  <dc:creator>王 永宏</dc:creator>
  <cp:lastModifiedBy>郭 树耸</cp:lastModifiedBy>
  <dcterms:modified xsi:type="dcterms:W3CDTF">2020-05-02T12:05:34Z</dcterms:modified>
  <cp:revision>28</cp:revision>
  <dc:title>PowerPoint 演示文稿</dc:title>
</cp:coreProperties>
</file>